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E8E-6842-4DE5-9072-54B6EB41601A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C98-5521-4ED1-8E40-41A3975CBE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592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E8E-6842-4DE5-9072-54B6EB41601A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C98-5521-4ED1-8E40-41A3975CBE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553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E8E-6842-4DE5-9072-54B6EB41601A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C98-5521-4ED1-8E40-41A3975CBE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275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E8E-6842-4DE5-9072-54B6EB41601A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C98-5521-4ED1-8E40-41A3975CBE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011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E8E-6842-4DE5-9072-54B6EB41601A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C98-5521-4ED1-8E40-41A3975CBE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145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E8E-6842-4DE5-9072-54B6EB41601A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C98-5521-4ED1-8E40-41A3975CBE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309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E8E-6842-4DE5-9072-54B6EB41601A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C98-5521-4ED1-8E40-41A3975CBE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272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E8E-6842-4DE5-9072-54B6EB41601A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C98-5521-4ED1-8E40-41A3975CBE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139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E8E-6842-4DE5-9072-54B6EB41601A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C98-5521-4ED1-8E40-41A3975CBE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450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E8E-6842-4DE5-9072-54B6EB41601A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C98-5521-4ED1-8E40-41A3975CBE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053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7E8E-6842-4DE5-9072-54B6EB41601A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0C98-5521-4ED1-8E40-41A3975CBE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326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27E8E-6842-4DE5-9072-54B6EB41601A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50C98-5521-4ED1-8E40-41A3975CBE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104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1701" y="2002353"/>
            <a:ext cx="8280920" cy="2160240"/>
          </a:xfrm>
        </p:spPr>
        <p:txBody>
          <a:bodyPr/>
          <a:lstStyle/>
          <a:p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“Apetece-me brincar e ser feliz: Unidos na Diferença!”</a:t>
            </a:r>
            <a:endParaRPr lang="pt-P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1761" y="4365104"/>
            <a:ext cx="6400800" cy="1752600"/>
          </a:xfrm>
        </p:spPr>
        <p:txBody>
          <a:bodyPr/>
          <a:lstStyle/>
          <a:p>
            <a:r>
              <a:rPr lang="pt-PT" sz="6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anose="02000000000000000000" pitchFamily="2" charset="0"/>
              </a:rPr>
              <a:t>A Horta da nossa Escola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2684578" cy="19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55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2448272"/>
          </a:xfrm>
        </p:spPr>
        <p:txBody>
          <a:bodyPr>
            <a:normAutofit/>
          </a:bodyPr>
          <a:lstStyle/>
          <a:p>
            <a:r>
              <a:rPr lang="pt-PT" dirty="0" smtClean="0"/>
              <a:t>Temos uma horta magnífica e todos os dias lá vamos admirá-la e ver os nossos legumes crescerem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5940152" y="3212976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chemeClr val="accent6">
                    <a:lumMod val="75000"/>
                  </a:schemeClr>
                </a:solidFill>
              </a:rPr>
              <a:t>Continua</a:t>
            </a:r>
          </a:p>
          <a:p>
            <a:r>
              <a:rPr lang="pt-PT" sz="4000" dirty="0" smtClean="0">
                <a:solidFill>
                  <a:schemeClr val="accent6">
                    <a:lumMod val="75000"/>
                  </a:schemeClr>
                </a:solidFill>
              </a:rPr>
              <a:t> no </a:t>
            </a:r>
          </a:p>
          <a:p>
            <a:r>
              <a:rPr lang="pt-PT" sz="4000" dirty="0" smtClean="0">
                <a:solidFill>
                  <a:schemeClr val="accent6">
                    <a:lumMod val="75000"/>
                  </a:schemeClr>
                </a:solidFill>
              </a:rPr>
              <a:t>próximo episódio! </a:t>
            </a:r>
            <a:endParaRPr lang="pt-P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74894"/>
            <a:ext cx="5400600" cy="4050450"/>
          </a:xfrm>
          <a:prstGeom prst="rect">
            <a:avLst/>
          </a:prstGeom>
        </p:spPr>
      </p:pic>
      <p:pic>
        <p:nvPicPr>
          <p:cNvPr id="1026" name="Picture 2" descr="http://img.kimensagens.com/smiles/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61248"/>
            <a:ext cx="1149288" cy="10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45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527"/>
            <a:ext cx="4896544" cy="6763116"/>
          </a:xfrm>
        </p:spPr>
      </p:pic>
      <p:sp>
        <p:nvSpPr>
          <p:cNvPr id="5" name="CaixaDeTexto 4"/>
          <p:cNvSpPr txBox="1"/>
          <p:nvPr/>
        </p:nvSpPr>
        <p:spPr>
          <a:xfrm>
            <a:off x="179512" y="1196752"/>
            <a:ext cx="36724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Primeiro criámos o Clube “Horta da nossa Escola”. </a:t>
            </a:r>
          </a:p>
          <a:p>
            <a:endParaRPr lang="pt-PT" sz="2800" dirty="0"/>
          </a:p>
          <a:p>
            <a:r>
              <a:rPr lang="pt-PT" sz="2800" dirty="0" smtClean="0"/>
              <a:t>Depois fizemos a divulgação com este cartaz.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56648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No início foi assim ….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92796"/>
            <a:ext cx="6738168" cy="5053626"/>
          </a:xfrm>
        </p:spPr>
      </p:pic>
    </p:spTree>
    <p:extLst>
      <p:ext uri="{BB962C8B-B14F-4D97-AF65-F5344CB8AC3E}">
        <p14:creationId xmlns:p14="http://schemas.microsoft.com/office/powerpoint/2010/main" val="368417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Cavámos, nivelámos, … 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5724"/>
            <a:ext cx="5075403" cy="380655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4505920" cy="337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6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Fizemos a sementeira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3707904" cy="2780928"/>
          </a:xfrm>
          <a:prstGeom prst="rect">
            <a:avLst/>
          </a:prstGeom>
        </p:spPr>
      </p:pic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24944"/>
            <a:ext cx="4427334" cy="3320501"/>
          </a:xfrm>
        </p:spPr>
      </p:pic>
    </p:spTree>
    <p:extLst>
      <p:ext uri="{BB962C8B-B14F-4D97-AF65-F5344CB8AC3E}">
        <p14:creationId xmlns:p14="http://schemas.microsoft.com/office/powerpoint/2010/main" val="154990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O desbaste … porque </a:t>
            </a:r>
            <a:r>
              <a:rPr lang="pt-PT" dirty="0" smtClean="0"/>
              <a:t>as plantas </a:t>
            </a:r>
            <a:r>
              <a:rPr lang="pt-PT" dirty="0" smtClean="0"/>
              <a:t>nasceram muito próximas</a:t>
            </a:r>
            <a:endParaRPr lang="pt-PT" dirty="0"/>
          </a:p>
        </p:txBody>
      </p:sp>
      <p:pic>
        <p:nvPicPr>
          <p:cNvPr id="9" name="Marcador de Posição de Conteú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5026609" cy="334523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20185"/>
            <a:ext cx="4360877" cy="29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Chegou o dia da plantação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Estávamos tão entusiasmados que nos esquecemos de tirar fotografias … 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8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E agora temos que regar diariamente porque finalmente chegou a Primavera!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3491880" cy="26189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64" y="2636912"/>
            <a:ext cx="4596003" cy="344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6178698"/>
          </a:xfrm>
        </p:spPr>
        <p:txBody>
          <a:bodyPr>
            <a:normAutofit/>
          </a:bodyPr>
          <a:lstStyle/>
          <a:p>
            <a:r>
              <a:rPr lang="pt-PT" dirty="0" smtClean="0"/>
              <a:t>Até já mondámos! As ervas daninhas teimam em nascer e nós somos a favor da Agricultura Biológica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4"/>
            <a:ext cx="3623825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11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124</Words>
  <Application>Microsoft Office PowerPoint</Application>
  <PresentationFormat>Apresentação no Ecrã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Tema do Office</vt:lpstr>
      <vt:lpstr>“Apetece-me brincar e ser feliz: Unidos na Diferença!”</vt:lpstr>
      <vt:lpstr>Apresentação do PowerPoint</vt:lpstr>
      <vt:lpstr>No início foi assim ….</vt:lpstr>
      <vt:lpstr>Cavámos, nivelámos, … </vt:lpstr>
      <vt:lpstr>Fizemos a sementeira</vt:lpstr>
      <vt:lpstr>O desbaste … porque as plantas nasceram muito próximas</vt:lpstr>
      <vt:lpstr>Chegou o dia da plantação</vt:lpstr>
      <vt:lpstr>E agora temos que regar diariamente porque finalmente chegou a Primavera!</vt:lpstr>
      <vt:lpstr>Até já mondámos! As ervas daninhas teimam em nascer e nós somos a favor da Agricultura Biológica</vt:lpstr>
      <vt:lpstr>Temos uma horta magnífica e todos os dias lá vamos admirá-la e ver os nossos legumes crescerem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“Apetece-me brincar e ser feliz: Unidos na Diferença!”</dc:title>
  <dc:creator>Ester</dc:creator>
  <cp:lastModifiedBy>Ester</cp:lastModifiedBy>
  <cp:revision>3</cp:revision>
  <dcterms:created xsi:type="dcterms:W3CDTF">2014-05-08T16:11:55Z</dcterms:created>
  <dcterms:modified xsi:type="dcterms:W3CDTF">2014-05-08T16:39:02Z</dcterms:modified>
</cp:coreProperties>
</file>